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26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39D7-2894-4739-8523-F2A301E4C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88D2CA-ED7B-4FD4-BA7B-47A64D7FE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AC026-8488-413E-8C77-10BBA3A2B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87E1E-8235-4DC4-BEAC-559D0B133261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9D0D1-17EC-4F61-A9E4-7E03E37D2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CB26C-F39C-4895-82A6-3787BB70B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6B72-BAC0-4B6D-A8D4-299168289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11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532B-0290-42D1-B444-4D7FC923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97321D-05C0-4B53-AD3B-2563D1E8C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D852B-13F8-4E80-96EE-215F2DA32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87E1E-8235-4DC4-BEAC-559D0B133261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E0E27-6009-440D-91DC-A522AA06A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AF0B2-6E58-42CF-8D69-4C2A5FB41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6B72-BAC0-4B6D-A8D4-299168289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20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BA9DA0-BAD3-459B-9E47-F3C99AD8CB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1AD188-3FDE-48F3-9D6D-CC1BD5F4E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B4D0B-43C6-46B6-BF63-B764C5F2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87E1E-8235-4DC4-BEAC-559D0B133261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20241-32C5-40CB-AC16-9F0DD93C3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87469-E217-4E2F-9A2C-14FA486D8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6B72-BAC0-4B6D-A8D4-299168289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3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08833-73CF-4CC8-BB3E-6954FD176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259A1-1D81-49CD-8B3E-0299243FB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F283C-2C22-4942-AE28-983792ECD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87E1E-8235-4DC4-BEAC-559D0B133261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38503-AFA2-432A-89FB-3728AC046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95ECC-39CB-48AD-8F06-24D5281F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6B72-BAC0-4B6D-A8D4-299168289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81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90F4A-BE17-42C7-ABF8-3776B082F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44D16-18AA-45AA-A133-D79E21F80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9A931-21A8-461A-A13C-70943A50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87E1E-8235-4DC4-BEAC-559D0B133261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FF44C-33EF-4153-800D-F573D07AE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CED85-7F16-477B-9044-4A55D97E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6B72-BAC0-4B6D-A8D4-299168289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2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8D891-3AF3-47D9-94CF-69DA80C9C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A3AC4-49CF-4962-8AD6-FE61EDE62F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31F0D5-7DD6-4F48-B6C7-E97070F20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EF565-78DE-4B94-9259-BB120A50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87E1E-8235-4DC4-BEAC-559D0B133261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62270-F62E-4CC3-B4AB-532AEA487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81090-C902-4F90-B5F2-850912D16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6B72-BAC0-4B6D-A8D4-299168289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39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27580-2591-45A8-BE8C-3508DC121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F508D-5ABE-4681-90B3-8FB1FD532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1BFDC-0BD3-400D-B65D-E9C3C88C1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A8EE93-B008-497C-A38A-4978F55B8E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3B5B3-957A-4E67-90D1-D4DA64FA5E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CF4DC1-5DBC-482E-A206-20599BB5F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87E1E-8235-4DC4-BEAC-559D0B133261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04EA9E-D85E-40DD-8011-705F6201A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654739-716D-40A1-AAE0-715B9D10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6B72-BAC0-4B6D-A8D4-299168289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57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FA9AC-2A42-485E-926D-9B73A79CE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391E1E-6E45-4E6F-A362-D008D63A0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87E1E-8235-4DC4-BEAC-559D0B133261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39181F-B150-4D49-8F81-789501A69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7BDEC-F7A9-42C5-B7FA-4E8480AB1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6B72-BAC0-4B6D-A8D4-299168289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839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F8C897-DC10-4125-9534-36664AFEB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87E1E-8235-4DC4-BEAC-559D0B133261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0E26D-527C-405B-9F2F-3FC9D5E91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53CE5-E39A-4A11-9E62-16A911BD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6B72-BAC0-4B6D-A8D4-299168289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57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5BDE-8746-4EAE-96B6-0A01018CF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75B36-E782-4A84-B219-5392F648A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92A10-6CA5-4E81-92C1-EEE0FA503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29DC6-EA93-45A5-85CB-0B22B792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87E1E-8235-4DC4-BEAC-559D0B133261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1072E-855E-4EB5-8549-5325609F9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C1C8E-52F0-4A7B-98D0-EB2D40054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6B72-BAC0-4B6D-A8D4-299168289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21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DB4F0-FB33-4C71-91B9-42D16B46F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700863-F702-4316-B044-6686F120D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30D462-7EB2-43D2-9A78-6ECC1FD479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91D3C-5C65-4B70-9928-94353B63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87E1E-8235-4DC4-BEAC-559D0B133261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4B06E-0A84-4332-A3FD-6E7C22B7F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255399-C0DE-408E-A845-C7D509C31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B6B72-BAC0-4B6D-A8D4-299168289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88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0AED9A-BFEF-4963-BB8A-F4C5DD9C9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6A7EC-ED66-4CD6-A177-2A45EE9F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56BC5-636E-4653-8965-CEA7A16F30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87E1E-8235-4DC4-BEAC-559D0B133261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DD880-5F0F-436F-9260-78D81DD532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EA40E-96B5-4163-97D9-B5C911D32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B6B72-BAC0-4B6D-A8D4-299168289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194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1CF4-DACA-4369-88C7-EC2F41E6FC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6085C-CFFA-4A80-B0D0-3737D02668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1224190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iggers.mp4_20220616_120210.259">
            <a:extLst>
              <a:ext uri="{FF2B5EF4-FFF2-40B4-BE49-F238E27FC236}">
                <a16:creationId xmlns:a16="http://schemas.microsoft.com/office/drawing/2014/main" id="{AE6B35FE-798C-4B3E-99CD-EB5E79A36A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66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iggers.mp4_20220616_120246.887">
            <a:extLst>
              <a:ext uri="{FF2B5EF4-FFF2-40B4-BE49-F238E27FC236}">
                <a16:creationId xmlns:a16="http://schemas.microsoft.com/office/drawing/2014/main" id="{A6D9BBEB-1D13-4E41-A877-7B2E72B7EC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01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iggers.mp4_20220616_120252.859">
            <a:extLst>
              <a:ext uri="{FF2B5EF4-FFF2-40B4-BE49-F238E27FC236}">
                <a16:creationId xmlns:a16="http://schemas.microsoft.com/office/drawing/2014/main" id="{A23272EC-D9DC-48DD-A608-121D0875F1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74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iggers.mp4_20220616_120307.613">
            <a:extLst>
              <a:ext uri="{FF2B5EF4-FFF2-40B4-BE49-F238E27FC236}">
                <a16:creationId xmlns:a16="http://schemas.microsoft.com/office/drawing/2014/main" id="{21AB2D89-0EB9-44BA-8581-69E1C86171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17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iggers.mp4_20220616_120340.479">
            <a:extLst>
              <a:ext uri="{FF2B5EF4-FFF2-40B4-BE49-F238E27FC236}">
                <a16:creationId xmlns:a16="http://schemas.microsoft.com/office/drawing/2014/main" id="{5FFE15CC-8422-403F-A138-FF8A26D27B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30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iggers.mp4_20220616_120831.521">
            <a:extLst>
              <a:ext uri="{FF2B5EF4-FFF2-40B4-BE49-F238E27FC236}">
                <a16:creationId xmlns:a16="http://schemas.microsoft.com/office/drawing/2014/main" id="{A8C01442-C03F-42CB-AF16-A4E1BE8937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75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iggers.mp4_20220616_120849.399">
            <a:extLst>
              <a:ext uri="{FF2B5EF4-FFF2-40B4-BE49-F238E27FC236}">
                <a16:creationId xmlns:a16="http://schemas.microsoft.com/office/drawing/2014/main" id="{119D0D47-BCFA-4B44-B1BE-7F4FEDE008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82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iggers.mp4_20220616_120930.152">
            <a:extLst>
              <a:ext uri="{FF2B5EF4-FFF2-40B4-BE49-F238E27FC236}">
                <a16:creationId xmlns:a16="http://schemas.microsoft.com/office/drawing/2014/main" id="{81467C1F-93F5-4418-B0CB-4AC9FB0443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69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iggers.mp4_20220616_120937.072">
            <a:extLst>
              <a:ext uri="{FF2B5EF4-FFF2-40B4-BE49-F238E27FC236}">
                <a16:creationId xmlns:a16="http://schemas.microsoft.com/office/drawing/2014/main" id="{A34BA2FF-D4DB-4CB1-9A0E-BFE2D8E5EF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iggers.mp4_20220616_120958.321">
            <a:extLst>
              <a:ext uri="{FF2B5EF4-FFF2-40B4-BE49-F238E27FC236}">
                <a16:creationId xmlns:a16="http://schemas.microsoft.com/office/drawing/2014/main" id="{2904C91E-4319-4A29-8F72-7013035F07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69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iggers.mp4_20220616_115557.121">
            <a:extLst>
              <a:ext uri="{FF2B5EF4-FFF2-40B4-BE49-F238E27FC236}">
                <a16:creationId xmlns:a16="http://schemas.microsoft.com/office/drawing/2014/main" id="{8A868978-53C5-40CB-849C-C99370EC49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39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iggers.mp4_20220616_122401.736">
            <a:extLst>
              <a:ext uri="{FF2B5EF4-FFF2-40B4-BE49-F238E27FC236}">
                <a16:creationId xmlns:a16="http://schemas.microsoft.com/office/drawing/2014/main" id="{A88347F8-924A-4752-9642-FAE2DFC591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5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iggers.mp4_20220616_122411.285">
            <a:extLst>
              <a:ext uri="{FF2B5EF4-FFF2-40B4-BE49-F238E27FC236}">
                <a16:creationId xmlns:a16="http://schemas.microsoft.com/office/drawing/2014/main" id="{8B25E77B-CA55-449B-A948-8E87A9236A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57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iggers.mp4_20220616_122417.580">
            <a:extLst>
              <a:ext uri="{FF2B5EF4-FFF2-40B4-BE49-F238E27FC236}">
                <a16:creationId xmlns:a16="http://schemas.microsoft.com/office/drawing/2014/main" id="{5CB18A05-0397-4C3F-B007-D84B96BF2F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1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iggers.mp4_20220616_122425.618">
            <a:extLst>
              <a:ext uri="{FF2B5EF4-FFF2-40B4-BE49-F238E27FC236}">
                <a16:creationId xmlns:a16="http://schemas.microsoft.com/office/drawing/2014/main" id="{A344D832-5222-4DC6-AA1B-B66AC003E8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87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Viewing Triggers.mp4_20220616_122809.817">
            <a:extLst>
              <a:ext uri="{FF2B5EF4-FFF2-40B4-BE49-F238E27FC236}">
                <a16:creationId xmlns:a16="http://schemas.microsoft.com/office/drawing/2014/main" id="{C719AAC5-DB6A-4A4C-A85A-7E07CA60FB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74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Viewing Triggers.mp4_20220616_122841.145">
            <a:extLst>
              <a:ext uri="{FF2B5EF4-FFF2-40B4-BE49-F238E27FC236}">
                <a16:creationId xmlns:a16="http://schemas.microsoft.com/office/drawing/2014/main" id="{F0D5B095-1FC1-4733-A4E4-9E392D40FA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24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Viewing Triggers.mp4_20220616_122912.915">
            <a:extLst>
              <a:ext uri="{FF2B5EF4-FFF2-40B4-BE49-F238E27FC236}">
                <a16:creationId xmlns:a16="http://schemas.microsoft.com/office/drawing/2014/main" id="{0A41D1C0-1191-4F8D-8D6A-4B0A37DCEF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86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Viewing Triggers.mp4_20220616_123026.850">
            <a:extLst>
              <a:ext uri="{FF2B5EF4-FFF2-40B4-BE49-F238E27FC236}">
                <a16:creationId xmlns:a16="http://schemas.microsoft.com/office/drawing/2014/main" id="{0F360714-2F1E-4E6A-9B36-59C1F3E3B7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73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Dropping Triggers.mp4_20220616_123225.037">
            <a:extLst>
              <a:ext uri="{FF2B5EF4-FFF2-40B4-BE49-F238E27FC236}">
                <a16:creationId xmlns:a16="http://schemas.microsoft.com/office/drawing/2014/main" id="{A020AA20-B785-4013-BF7D-69ECBE0ED3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57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Dropping Triggers.mp4_20220616_123244.448">
            <a:extLst>
              <a:ext uri="{FF2B5EF4-FFF2-40B4-BE49-F238E27FC236}">
                <a16:creationId xmlns:a16="http://schemas.microsoft.com/office/drawing/2014/main" id="{CA210B62-7C35-40F0-9635-09C308432E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91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iggers.mp4_20220616_115606.945">
            <a:extLst>
              <a:ext uri="{FF2B5EF4-FFF2-40B4-BE49-F238E27FC236}">
                <a16:creationId xmlns:a16="http://schemas.microsoft.com/office/drawing/2014/main" id="{1B0B2EFF-D98D-432C-8D0D-A497613CE0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97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Dropping Triggers.mp4_20220616_123311.970">
            <a:extLst>
              <a:ext uri="{FF2B5EF4-FFF2-40B4-BE49-F238E27FC236}">
                <a16:creationId xmlns:a16="http://schemas.microsoft.com/office/drawing/2014/main" id="{7426EDAC-A9F2-4EAB-A719-2D8F8393A1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78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Using Triggers for Auditing.mp4_20220616_123633.828">
            <a:extLst>
              <a:ext uri="{FF2B5EF4-FFF2-40B4-BE49-F238E27FC236}">
                <a16:creationId xmlns:a16="http://schemas.microsoft.com/office/drawing/2014/main" id="{41BEE1E7-8D52-4673-8746-0F1B32E4A8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53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Using Triggers for Auditing.mp4_20220616_123752.968">
            <a:extLst>
              <a:ext uri="{FF2B5EF4-FFF2-40B4-BE49-F238E27FC236}">
                <a16:creationId xmlns:a16="http://schemas.microsoft.com/office/drawing/2014/main" id="{9ABF18E1-9D99-4DBF-9FEF-FD7C811D46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49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Using Triggers for Auditing.mp4_20220616_123945.672">
            <a:extLst>
              <a:ext uri="{FF2B5EF4-FFF2-40B4-BE49-F238E27FC236}">
                <a16:creationId xmlns:a16="http://schemas.microsoft.com/office/drawing/2014/main" id="{FAF62C2D-405A-4029-96F2-899AD85E6C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34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Using Triggers for Auditing.mp4_20220616_124022.482">
            <a:extLst>
              <a:ext uri="{FF2B5EF4-FFF2-40B4-BE49-F238E27FC236}">
                <a16:creationId xmlns:a16="http://schemas.microsoft.com/office/drawing/2014/main" id="{D31EAB1D-3963-439F-9A40-2896539EA8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12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Using Triggers for Auditing.mp4_20220616_124028.517">
            <a:extLst>
              <a:ext uri="{FF2B5EF4-FFF2-40B4-BE49-F238E27FC236}">
                <a16:creationId xmlns:a16="http://schemas.microsoft.com/office/drawing/2014/main" id="{8DA714DA-C245-4BA8-8F2E-972740E45E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3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Using Triggers for Auditing.mp4_20220616_124107.604">
            <a:extLst>
              <a:ext uri="{FF2B5EF4-FFF2-40B4-BE49-F238E27FC236}">
                <a16:creationId xmlns:a16="http://schemas.microsoft.com/office/drawing/2014/main" id="{B4BD4C75-4CE1-4BC9-B454-27E504E1F6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71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Using Triggers for Auditing.mp4_20220616_124134.260">
            <a:extLst>
              <a:ext uri="{FF2B5EF4-FFF2-40B4-BE49-F238E27FC236}">
                <a16:creationId xmlns:a16="http://schemas.microsoft.com/office/drawing/2014/main" id="{B17B88E5-40BE-482A-AA13-26D57C743F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39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Using Triggers for Auditing.mp4_20220616_124138.826">
            <a:extLst>
              <a:ext uri="{FF2B5EF4-FFF2-40B4-BE49-F238E27FC236}">
                <a16:creationId xmlns:a16="http://schemas.microsoft.com/office/drawing/2014/main" id="{23B1FD86-B82C-4DB5-BAD0-A80EAA4B20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95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Using Triggers for Auditing.mp4_20220616_124154.659">
            <a:extLst>
              <a:ext uri="{FF2B5EF4-FFF2-40B4-BE49-F238E27FC236}">
                <a16:creationId xmlns:a16="http://schemas.microsoft.com/office/drawing/2014/main" id="{ABD627D2-49BB-4F93-9C19-4FAB514A93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06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iggers.mp4_20220616_115754.104">
            <a:extLst>
              <a:ext uri="{FF2B5EF4-FFF2-40B4-BE49-F238E27FC236}">
                <a16:creationId xmlns:a16="http://schemas.microsoft.com/office/drawing/2014/main" id="{59340D59-5A1F-4FAC-8934-CEC51FDD9D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96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Using Triggers for Auditing.mp4_20220616_124225.594">
            <a:extLst>
              <a:ext uri="{FF2B5EF4-FFF2-40B4-BE49-F238E27FC236}">
                <a16:creationId xmlns:a16="http://schemas.microsoft.com/office/drawing/2014/main" id="{8FA71DAF-B954-4839-B08A-D5A2CF5ED6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51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Using Triggers for Auditing.mp4_20220616_124233.303">
            <a:extLst>
              <a:ext uri="{FF2B5EF4-FFF2-40B4-BE49-F238E27FC236}">
                <a16:creationId xmlns:a16="http://schemas.microsoft.com/office/drawing/2014/main" id="{1B39EA8C-4996-40B4-AC8E-4645969545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89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Using Triggers for Auditing.mp4_20220616_124300.787">
            <a:extLst>
              <a:ext uri="{FF2B5EF4-FFF2-40B4-BE49-F238E27FC236}">
                <a16:creationId xmlns:a16="http://schemas.microsoft.com/office/drawing/2014/main" id="{A877534A-188E-4949-BD32-92BEBFE3B7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810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Using Triggers for Auditing.mp4_20220616_124311.988">
            <a:extLst>
              <a:ext uri="{FF2B5EF4-FFF2-40B4-BE49-F238E27FC236}">
                <a16:creationId xmlns:a16="http://schemas.microsoft.com/office/drawing/2014/main" id="{64DFE402-C405-42B4-9F4F-D7E212A77D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08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Using Triggers for Auditing.mp4_20220616_124317.603">
            <a:extLst>
              <a:ext uri="{FF2B5EF4-FFF2-40B4-BE49-F238E27FC236}">
                <a16:creationId xmlns:a16="http://schemas.microsoft.com/office/drawing/2014/main" id="{DC2A8AC8-720A-4613-A930-E32E77154B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0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Events.mp4_20220616_131143.773">
            <a:extLst>
              <a:ext uri="{FF2B5EF4-FFF2-40B4-BE49-F238E27FC236}">
                <a16:creationId xmlns:a16="http://schemas.microsoft.com/office/drawing/2014/main" id="{77F81722-62C1-4137-A188-9AE6AB3CE1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73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Events.mp4_20220616_131205.801">
            <a:extLst>
              <a:ext uri="{FF2B5EF4-FFF2-40B4-BE49-F238E27FC236}">
                <a16:creationId xmlns:a16="http://schemas.microsoft.com/office/drawing/2014/main" id="{2052CD2E-2C4A-472D-8F39-20C9C8A1B9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58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Events.mp4_20220616_131242.717">
            <a:extLst>
              <a:ext uri="{FF2B5EF4-FFF2-40B4-BE49-F238E27FC236}">
                <a16:creationId xmlns:a16="http://schemas.microsoft.com/office/drawing/2014/main" id="{0CDB1E30-1878-481D-8EE8-76458F552A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12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Events.mp4_20220616_131410.580">
            <a:extLst>
              <a:ext uri="{FF2B5EF4-FFF2-40B4-BE49-F238E27FC236}">
                <a16:creationId xmlns:a16="http://schemas.microsoft.com/office/drawing/2014/main" id="{D5610515-1624-4EE1-923B-F8D74B47DD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71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Events.mp4_20220616_131422.691">
            <a:extLst>
              <a:ext uri="{FF2B5EF4-FFF2-40B4-BE49-F238E27FC236}">
                <a16:creationId xmlns:a16="http://schemas.microsoft.com/office/drawing/2014/main" id="{87D2507D-92A6-4DA0-B4C7-2DEE67FC0F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57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iggers.mp4_20220616_115924.888">
            <a:extLst>
              <a:ext uri="{FF2B5EF4-FFF2-40B4-BE49-F238E27FC236}">
                <a16:creationId xmlns:a16="http://schemas.microsoft.com/office/drawing/2014/main" id="{51F10960-2838-418C-829C-CE6CB517D6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9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Events.mp4_20220616_131431.355">
            <a:extLst>
              <a:ext uri="{FF2B5EF4-FFF2-40B4-BE49-F238E27FC236}">
                <a16:creationId xmlns:a16="http://schemas.microsoft.com/office/drawing/2014/main" id="{B17C785A-5211-45E1-9AC1-91F4041BE6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24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Events.mp4_20220616_131448.846">
            <a:extLst>
              <a:ext uri="{FF2B5EF4-FFF2-40B4-BE49-F238E27FC236}">
                <a16:creationId xmlns:a16="http://schemas.microsoft.com/office/drawing/2014/main" id="{A04ABB01-6FEB-4980-A528-CD0319EAC8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659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Events.mp4_20220616_131452.888">
            <a:extLst>
              <a:ext uri="{FF2B5EF4-FFF2-40B4-BE49-F238E27FC236}">
                <a16:creationId xmlns:a16="http://schemas.microsoft.com/office/drawing/2014/main" id="{0B348427-60C6-43E6-AE42-C680FA2764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7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Events.mp4_20220616_131614.408">
            <a:extLst>
              <a:ext uri="{FF2B5EF4-FFF2-40B4-BE49-F238E27FC236}">
                <a16:creationId xmlns:a16="http://schemas.microsoft.com/office/drawing/2014/main" id="{670C7108-A1B4-4C3A-943C-4C8515697F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557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Events.mp4_20220616_131620.708">
            <a:extLst>
              <a:ext uri="{FF2B5EF4-FFF2-40B4-BE49-F238E27FC236}">
                <a16:creationId xmlns:a16="http://schemas.microsoft.com/office/drawing/2014/main" id="{FB51FAE0-4A94-4A89-8931-2EBA5B9EA4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479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Events.mp4_20220616_131624.601">
            <a:extLst>
              <a:ext uri="{FF2B5EF4-FFF2-40B4-BE49-F238E27FC236}">
                <a16:creationId xmlns:a16="http://schemas.microsoft.com/office/drawing/2014/main" id="{22D02C46-8D58-4CF4-8FA7-7E3AB8E31C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503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Events.mp4_20220616_131629.741">
            <a:extLst>
              <a:ext uri="{FF2B5EF4-FFF2-40B4-BE49-F238E27FC236}">
                <a16:creationId xmlns:a16="http://schemas.microsoft.com/office/drawing/2014/main" id="{966B59EA-1E46-4E2D-9CA6-D1F27E281A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937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Events.mp4_20220616_131649.977">
            <a:extLst>
              <a:ext uri="{FF2B5EF4-FFF2-40B4-BE49-F238E27FC236}">
                <a16:creationId xmlns:a16="http://schemas.microsoft.com/office/drawing/2014/main" id="{FCA3C3CF-DFF5-44CC-90B5-1645190D55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086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Events.mp4_20220616_131703.241">
            <a:extLst>
              <a:ext uri="{FF2B5EF4-FFF2-40B4-BE49-F238E27FC236}">
                <a16:creationId xmlns:a16="http://schemas.microsoft.com/office/drawing/2014/main" id="{2995A56F-8289-4BF3-A8FE-04738C3B98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277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Events.mp4_20220616_131723.791">
            <a:extLst>
              <a:ext uri="{FF2B5EF4-FFF2-40B4-BE49-F238E27FC236}">
                <a16:creationId xmlns:a16="http://schemas.microsoft.com/office/drawing/2014/main" id="{8E89435B-4036-401F-ADF6-79BE388CB4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52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iggers.mp4_20220616_120031.712">
            <a:extLst>
              <a:ext uri="{FF2B5EF4-FFF2-40B4-BE49-F238E27FC236}">
                <a16:creationId xmlns:a16="http://schemas.microsoft.com/office/drawing/2014/main" id="{38565816-AEB2-44E2-AEA4-8BB8760CA7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28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Events.mp4_20220616_131751.940">
            <a:extLst>
              <a:ext uri="{FF2B5EF4-FFF2-40B4-BE49-F238E27FC236}">
                <a16:creationId xmlns:a16="http://schemas.microsoft.com/office/drawing/2014/main" id="{0072C4CE-48F3-45AE-96C4-752CE38F6E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370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Events.mp4_20220616_131803.042">
            <a:extLst>
              <a:ext uri="{FF2B5EF4-FFF2-40B4-BE49-F238E27FC236}">
                <a16:creationId xmlns:a16="http://schemas.microsoft.com/office/drawing/2014/main" id="{86BF7BEA-A2FB-46AB-BA88-0A981AC0C4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56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Viewing, Dropping and Altering Events.mp4_20220616_132614.482">
            <a:extLst>
              <a:ext uri="{FF2B5EF4-FFF2-40B4-BE49-F238E27FC236}">
                <a16:creationId xmlns:a16="http://schemas.microsoft.com/office/drawing/2014/main" id="{266C9052-3D32-44F2-BE78-8B140BD76E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752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Viewing, Dropping and Altering Events.mp4_20220616_132632.566">
            <a:extLst>
              <a:ext uri="{FF2B5EF4-FFF2-40B4-BE49-F238E27FC236}">
                <a16:creationId xmlns:a16="http://schemas.microsoft.com/office/drawing/2014/main" id="{32576F06-0347-488D-81A1-3B770FB3CF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396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Viewing, Dropping and Altering Events.mp4_20220616_132635.819">
            <a:extLst>
              <a:ext uri="{FF2B5EF4-FFF2-40B4-BE49-F238E27FC236}">
                <a16:creationId xmlns:a16="http://schemas.microsoft.com/office/drawing/2014/main" id="{59CB4173-2C9F-496F-B631-412AACF086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992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Viewing, Dropping and Altering Events.mp4_20220616_132646.780">
            <a:extLst>
              <a:ext uri="{FF2B5EF4-FFF2-40B4-BE49-F238E27FC236}">
                <a16:creationId xmlns:a16="http://schemas.microsoft.com/office/drawing/2014/main" id="{B825D57D-E7C9-40C5-8CF3-03E0123FD8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428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Viewing, Dropping and Altering Events.mp4_20220616_132715.564">
            <a:extLst>
              <a:ext uri="{FF2B5EF4-FFF2-40B4-BE49-F238E27FC236}">
                <a16:creationId xmlns:a16="http://schemas.microsoft.com/office/drawing/2014/main" id="{E00788D5-A466-4388-BD8D-DDF8A33A55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160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Viewing, Dropping and Altering Events.mp4_20220616_132802.223">
            <a:extLst>
              <a:ext uri="{FF2B5EF4-FFF2-40B4-BE49-F238E27FC236}">
                <a16:creationId xmlns:a16="http://schemas.microsoft.com/office/drawing/2014/main" id="{E46994B8-4411-4496-92FB-B994AF25BB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532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Viewing, Dropping and Altering Events.mp4_20220616_132826.565">
            <a:extLst>
              <a:ext uri="{FF2B5EF4-FFF2-40B4-BE49-F238E27FC236}">
                <a16:creationId xmlns:a16="http://schemas.microsoft.com/office/drawing/2014/main" id="{E3109AB2-74FC-485C-9394-1DEB65EB47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030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Viewing, Dropping and Altering Events.mp4_20220616_132832.995">
            <a:extLst>
              <a:ext uri="{FF2B5EF4-FFF2-40B4-BE49-F238E27FC236}">
                <a16:creationId xmlns:a16="http://schemas.microsoft.com/office/drawing/2014/main" id="{ABBE96F7-34AE-4E61-83F6-A8340769E8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54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iggers.mp4_20220616_120033.417">
            <a:extLst>
              <a:ext uri="{FF2B5EF4-FFF2-40B4-BE49-F238E27FC236}">
                <a16:creationId xmlns:a16="http://schemas.microsoft.com/office/drawing/2014/main" id="{1E295FFA-2B7F-4449-B82D-BD3C0EDC32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844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Viewing, Dropping and Altering Events.mp4_20220616_132838.001">
            <a:extLst>
              <a:ext uri="{FF2B5EF4-FFF2-40B4-BE49-F238E27FC236}">
                <a16:creationId xmlns:a16="http://schemas.microsoft.com/office/drawing/2014/main" id="{A9B12228-E120-4617-9628-B7CE1FC287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337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Viewing, Dropping and Altering Events.mp4_20220616_132907.355">
            <a:extLst>
              <a:ext uri="{FF2B5EF4-FFF2-40B4-BE49-F238E27FC236}">
                <a16:creationId xmlns:a16="http://schemas.microsoft.com/office/drawing/2014/main" id="{62D24A01-2818-4390-B33E-2D54703EC0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292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Viewing, Dropping and Altering Events.mp4_20220616_132909.933">
            <a:extLst>
              <a:ext uri="{FF2B5EF4-FFF2-40B4-BE49-F238E27FC236}">
                <a16:creationId xmlns:a16="http://schemas.microsoft.com/office/drawing/2014/main" id="{251CDAB1-5142-44F5-93F6-E0B43688F1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47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iggers.mp4_20220616_120044.309">
            <a:extLst>
              <a:ext uri="{FF2B5EF4-FFF2-40B4-BE49-F238E27FC236}">
                <a16:creationId xmlns:a16="http://schemas.microsoft.com/office/drawing/2014/main" id="{44ADE658-3B51-4EBD-A4D3-EF07E2D8A8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09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iggers.mp4_20220616_120046.436">
            <a:extLst>
              <a:ext uri="{FF2B5EF4-FFF2-40B4-BE49-F238E27FC236}">
                <a16:creationId xmlns:a16="http://schemas.microsoft.com/office/drawing/2014/main" id="{D80B71D7-4951-4E24-98D1-5D79470F09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92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Widescreen</PresentationFormat>
  <Paragraphs>2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1</cp:revision>
  <dcterms:created xsi:type="dcterms:W3CDTF">2022-07-24T18:27:26Z</dcterms:created>
  <dcterms:modified xsi:type="dcterms:W3CDTF">2022-07-24T18:28:04Z</dcterms:modified>
</cp:coreProperties>
</file>